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53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B19A4-4981-4094-BD84-FC62262CA1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9C4F62-F761-49E2-9FAA-79244AD887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F2C1E-E6A1-4348-A802-0F3440488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E16A-5B95-4A36-A646-08C1D0FBCF37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BA7A6-2345-4976-BE6D-E9A9740F0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679B5-F260-4BEA-91F3-AB4614F9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B29C-C44B-4196-A189-F545BE54B8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848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8E3AB-5FFD-4723-8864-D4143ED7D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86EBC6-DEEB-4E5C-8AB2-D25E414293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9D3AF5-5E4F-4CFD-BCC0-A7581F0C1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E16A-5B95-4A36-A646-08C1D0FBCF37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2738C-2BBA-4347-8E2B-44A710B34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88B137-22B1-4381-8EB6-A771BD5A0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B29C-C44B-4196-A189-F545BE54B8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0302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F82DB6-F46F-477A-B99C-AD0F4FB5BF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FC23BD-2DB1-424A-A673-57799567EC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F1723-F908-4718-8185-DA9A2F942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E16A-5B95-4A36-A646-08C1D0FBCF37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12852-0C26-49EE-B6CF-F74A71BBF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0D985-6D0E-4245-AC26-4E3E67A4D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B29C-C44B-4196-A189-F545BE54B8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2256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D0311-A0A3-4B5A-9BF5-096A93E2D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5422C-DD09-4A03-BEBE-F7664EBF48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A120CD-0173-4C29-8C5B-923228FBA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E16A-5B95-4A36-A646-08C1D0FBCF37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00915-4B7E-4B69-B40F-9648DE407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100457-1970-49EC-B2FC-94529B5EE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B29C-C44B-4196-A189-F545BE54B8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3893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45B5C-05C2-40C5-A91A-8B5257A10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C9E37B-E33B-422E-8897-BEF9BFFC9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532610-7552-41C3-B648-2F3D3D851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E16A-5B95-4A36-A646-08C1D0FBCF37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59F2DF-A8A6-48E5-8D41-67BA512C4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4EC5FA-1498-492A-ABFF-929C6AD7F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B29C-C44B-4196-A189-F545BE54B8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981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50BBF-D6C4-47A3-BDB7-DDF86A2D4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BD1FC-5F82-4A85-8E5D-D03B638C26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6C0380-C3AD-458A-8F44-1353BD13B3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C97198-8F12-4654-A2A7-73C86F5E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E16A-5B95-4A36-A646-08C1D0FBCF37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E6634C-573E-483C-97CB-C1705EDA7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8E7589-A31A-44B4-B125-1BF9C2E97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B29C-C44B-4196-A189-F545BE54B8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772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FD3DA-6B53-4332-8AC9-5FB86D793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65C04-F6FC-4E4A-929F-6E93FB639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816C73-3AA7-4919-A3D6-EF45A18563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FB3C43-2F07-4AB2-A391-18FDEEDA7B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30F37D-DF44-4D0F-A199-58385FC9B4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95CFC3-ECAB-42AA-8831-FCDFD9309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E16A-5B95-4A36-A646-08C1D0FBCF37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531F5D-C87E-4B4D-8AA2-EA809728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0C4442-E172-43AB-A74D-8694F6BA6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B29C-C44B-4196-A189-F545BE54B8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0887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04000-991D-44D2-B1B3-9FDC96618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2AFBF5-1E5E-4D24-A23D-4AAFF3451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E16A-5B95-4A36-A646-08C1D0FBCF37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BC42CE-78C5-4884-9365-91AD43718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E09FC8-B8F8-405F-B9EA-5D2D32299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B29C-C44B-4196-A189-F545BE54B8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6452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F5E158-0E2E-4298-A6D7-DC10F930D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E16A-5B95-4A36-A646-08C1D0FBCF37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F2383D-86E2-464F-B6C1-C5937B068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86D93-F992-430F-B83E-468813E65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B29C-C44B-4196-A189-F545BE54B8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8252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42C0A-EAE1-422B-9FE4-B1523D47D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5E89C-3822-4E9C-96B7-83018A631A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75F838-5750-43B8-84D5-256CC3D9C9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62EDBB-7134-41B7-8A7C-B1608F889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E16A-5B95-4A36-A646-08C1D0FBCF37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08CA5E-B45A-4AD3-8BA5-AE9461A77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BC6F7A-BD29-4CEE-BB17-7B24C275F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B29C-C44B-4196-A189-F545BE54B8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7226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68FB6-0CF3-422D-A68E-3BE32CD6F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9D1221-7741-490C-A414-A378F008C7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AC3E44-E426-4CD1-B102-A0406945A8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D63C6D-88F5-48AA-B557-52B55827F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E16A-5B95-4A36-A646-08C1D0FBCF37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013D42-3B3A-4792-A4BB-C91B86AC9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C51677-F93E-4029-9ADB-E7FFDB953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3B29C-C44B-4196-A189-F545BE54B8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8311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FE94-53D5-4DE0-AB9C-A052133E8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1D0047-8A8F-4156-8F07-A4D0AABCD1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9758BD-7244-48E7-A9AB-A426F235E5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3E16A-5B95-4A36-A646-08C1D0FBCF37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1F034-F06C-4EE9-AAC4-EC8D817F9F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568F9-2F62-4FD8-9894-B59518601D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B29C-C44B-4196-A189-F545BE54B8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7678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E27CA4-6153-4729-B27D-894483E8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89488"/>
            <a:ext cx="9144000" cy="2917902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At even ere the sun was set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The sick O Lord around Thee lay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O in what divers pains they met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O with what joy they went away</a:t>
            </a:r>
          </a:p>
        </p:txBody>
      </p:sp>
    </p:spTree>
    <p:extLst>
      <p:ext uri="{BB962C8B-B14F-4D97-AF65-F5344CB8AC3E}">
        <p14:creationId xmlns:p14="http://schemas.microsoft.com/office/powerpoint/2010/main" val="2844138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E27CA4-6153-4729-B27D-894483E8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3709"/>
            <a:ext cx="9144000" cy="295058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</a:t>
            </a:r>
          </a:p>
          <a:p>
            <a:r>
              <a:rPr lang="en-US" sz="4000" dirty="0">
                <a:solidFill>
                  <a:schemeClr val="bg1"/>
                </a:solidFill>
              </a:rPr>
              <a:t>Once more tis eventide and we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Oppressed with various ills draw near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What if Thy form we cannot see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We know and feel that Thou art here</a:t>
            </a:r>
          </a:p>
        </p:txBody>
      </p:sp>
    </p:spTree>
    <p:extLst>
      <p:ext uri="{BB962C8B-B14F-4D97-AF65-F5344CB8AC3E}">
        <p14:creationId xmlns:p14="http://schemas.microsoft.com/office/powerpoint/2010/main" val="873779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E27CA4-6153-4729-B27D-894483E8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9192"/>
            <a:ext cx="9144000" cy="2917644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Verse 3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</a:t>
            </a:r>
            <a:r>
              <a:rPr lang="en-US" sz="4000" dirty="0" err="1">
                <a:solidFill>
                  <a:schemeClr val="bg1"/>
                </a:solidFill>
              </a:rPr>
              <a:t>Saviour</a:t>
            </a:r>
            <a:r>
              <a:rPr lang="en-US" sz="4000" dirty="0">
                <a:solidFill>
                  <a:schemeClr val="bg1"/>
                </a:solidFill>
              </a:rPr>
              <a:t> Christ our woes dispel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For some are sick and some are sad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And some have never loved Thee well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And some have lost the love they had</a:t>
            </a:r>
          </a:p>
        </p:txBody>
      </p:sp>
    </p:spTree>
    <p:extLst>
      <p:ext uri="{BB962C8B-B14F-4D97-AF65-F5344CB8AC3E}">
        <p14:creationId xmlns:p14="http://schemas.microsoft.com/office/powerpoint/2010/main" val="3653676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E27CA4-6153-4729-B27D-894483E8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41145"/>
            <a:ext cx="9144000" cy="290893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4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</a:t>
            </a:r>
            <a:r>
              <a:rPr lang="en-US" sz="4000" dirty="0" err="1">
                <a:solidFill>
                  <a:schemeClr val="bg1"/>
                </a:solidFill>
              </a:rPr>
              <a:t>Saviour</a:t>
            </a:r>
            <a:r>
              <a:rPr lang="en-US" sz="4000" dirty="0">
                <a:solidFill>
                  <a:schemeClr val="bg1"/>
                </a:solidFill>
              </a:rPr>
              <a:t> Christ Thou too art man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Thou hast been troubled tempted tried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Thy kind but searching glance can scan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The very wounds that shame would hide</a:t>
            </a:r>
          </a:p>
        </p:txBody>
      </p:sp>
    </p:spTree>
    <p:extLst>
      <p:ext uri="{BB962C8B-B14F-4D97-AF65-F5344CB8AC3E}">
        <p14:creationId xmlns:p14="http://schemas.microsoft.com/office/powerpoint/2010/main" val="1838406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E27CA4-6153-4729-B27D-894483E8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0849"/>
            <a:ext cx="9144000" cy="280443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Verse 5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Thy touch has still its ancient power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No word from Thee can fruitless fall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Hear in this solemn evening hour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dirty="0">
                <a:solidFill>
                  <a:schemeClr val="bg1"/>
                </a:solidFill>
              </a:rPr>
              <a:t>And in Thy mercy heal us all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049F57-46DB-42EC-BC74-C05CD2261E4E}"/>
              </a:ext>
            </a:extLst>
          </p:cNvPr>
          <p:cNvSpPr txBox="1"/>
          <p:nvPr/>
        </p:nvSpPr>
        <p:spPr>
          <a:xfrm>
            <a:off x="252549" y="5819729"/>
            <a:ext cx="4101737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2743941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Henry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Twells</a:t>
            </a:r>
            <a:endParaRPr lang="en-US" sz="9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4289107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194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5</cp:revision>
  <dcterms:created xsi:type="dcterms:W3CDTF">2022-06-30T03:07:13Z</dcterms:created>
  <dcterms:modified xsi:type="dcterms:W3CDTF">2023-08-03T06:01:19Z</dcterms:modified>
</cp:coreProperties>
</file>